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60" r:id="rId3"/>
    <p:sldId id="261" r:id="rId4"/>
    <p:sldId id="266" r:id="rId5"/>
    <p:sldId id="263" r:id="rId6"/>
    <p:sldId id="264" r:id="rId7"/>
    <p:sldId id="265" r:id="rId8"/>
  </p:sldIdLst>
  <p:sldSz cx="9906000" cy="6858000" type="A4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097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192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289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384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5480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2576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199672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6768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sumii" initials="js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2AAD2"/>
    <a:srgbClr val="6EC5CC"/>
    <a:srgbClr val="FFFFFF"/>
    <a:srgbClr val="99FF33"/>
    <a:srgbClr val="8D84BD"/>
    <a:srgbClr val="E76291"/>
    <a:srgbClr val="FFCC66"/>
    <a:srgbClr val="FFCCCC"/>
    <a:srgbClr val="FFCC99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中間スタイル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65" autoAdjust="0"/>
    <p:restoredTop sz="95586" autoAdjust="0"/>
  </p:normalViewPr>
  <p:slideViewPr>
    <p:cSldViewPr>
      <p:cViewPr>
        <p:scale>
          <a:sx n="70" d="100"/>
          <a:sy n="70" d="100"/>
        </p:scale>
        <p:origin x="-1050" y="-96"/>
      </p:cViewPr>
      <p:guideLst>
        <p:guide orient="horz" pos="3339"/>
        <p:guide pos="56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58" y="-126"/>
      </p:cViewPr>
      <p:guideLst>
        <p:guide orient="horz" pos="3130"/>
        <p:guide pos="214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fld id="{2EB5D843-569B-4FC9-8B51-59A564A36CFA}" type="slidenum">
              <a:rPr lang="ja-JP" altLang="en-US"/>
              <a:pPr>
                <a:defRPr/>
              </a:pPr>
              <a:t>&lt;#&gt;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xmlns="" val="110244727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9613" y="744538"/>
            <a:ext cx="5386387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0" y="4720985"/>
            <a:ext cx="5446723" cy="447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0B12D74C-EEB2-4506-A2DC-A27B96D29FE8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xmlns="" val="207302397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097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192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289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384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5480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2576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199672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6768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182340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" y="1916835"/>
            <a:ext cx="9901826" cy="2160239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テキスト ボックス 8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9726" y="2852936"/>
            <a:ext cx="9901826" cy="1270415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28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758402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2" name="テキスト ボックス 11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xmlns="" val="561099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階層テキスト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ja-JP" altLang="en-US" dirty="0" smtClean="0"/>
              <a:t>タイトル</a:t>
            </a:r>
            <a:endParaRPr lang="ja-JP" alt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フリー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xmlns="" val="3108485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リズム記入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grpSp>
        <p:nvGrpSpPr>
          <p:cNvPr id="89" name="グループ化 88"/>
          <p:cNvGrpSpPr/>
          <p:nvPr userDrawn="1"/>
        </p:nvGrpSpPr>
        <p:grpSpPr>
          <a:xfrm>
            <a:off x="848544" y="1772816"/>
            <a:ext cx="8064896" cy="4541444"/>
            <a:chOff x="848544" y="1772816"/>
            <a:chExt cx="8064896" cy="4541444"/>
          </a:xfrm>
        </p:grpSpPr>
        <p:sp>
          <p:nvSpPr>
            <p:cNvPr id="5" name="角丸四角形 4"/>
            <p:cNvSpPr/>
            <p:nvPr userDrawn="1"/>
          </p:nvSpPr>
          <p:spPr>
            <a:xfrm>
              <a:off x="84854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角丸四角形 5"/>
            <p:cNvSpPr/>
            <p:nvPr userDrawn="1"/>
          </p:nvSpPr>
          <p:spPr>
            <a:xfrm>
              <a:off x="135260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角丸四角形 6"/>
            <p:cNvSpPr/>
            <p:nvPr userDrawn="1"/>
          </p:nvSpPr>
          <p:spPr>
            <a:xfrm>
              <a:off x="185665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角丸四角形 7"/>
            <p:cNvSpPr/>
            <p:nvPr userDrawn="1"/>
          </p:nvSpPr>
          <p:spPr>
            <a:xfrm>
              <a:off x="236071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角丸四角形 8"/>
            <p:cNvSpPr/>
            <p:nvPr userDrawn="1"/>
          </p:nvSpPr>
          <p:spPr>
            <a:xfrm>
              <a:off x="286476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角丸四角形 9"/>
            <p:cNvSpPr/>
            <p:nvPr userDrawn="1"/>
          </p:nvSpPr>
          <p:spPr>
            <a:xfrm>
              <a:off x="336882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角丸四角形 10"/>
            <p:cNvSpPr/>
            <p:nvPr userDrawn="1"/>
          </p:nvSpPr>
          <p:spPr>
            <a:xfrm>
              <a:off x="387288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角丸四角形 11"/>
            <p:cNvSpPr/>
            <p:nvPr userDrawn="1"/>
          </p:nvSpPr>
          <p:spPr>
            <a:xfrm>
              <a:off x="437693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角丸四角形 12"/>
            <p:cNvSpPr/>
            <p:nvPr userDrawn="1"/>
          </p:nvSpPr>
          <p:spPr>
            <a:xfrm>
              <a:off x="488099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角丸四角形 13"/>
            <p:cNvSpPr/>
            <p:nvPr userDrawn="1"/>
          </p:nvSpPr>
          <p:spPr>
            <a:xfrm>
              <a:off x="538504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角丸四角形 14"/>
            <p:cNvSpPr/>
            <p:nvPr userDrawn="1"/>
          </p:nvSpPr>
          <p:spPr>
            <a:xfrm>
              <a:off x="588910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角丸四角形 15"/>
            <p:cNvSpPr/>
            <p:nvPr userDrawn="1"/>
          </p:nvSpPr>
          <p:spPr>
            <a:xfrm>
              <a:off x="639316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角丸四角形 16"/>
            <p:cNvSpPr/>
            <p:nvPr userDrawn="1"/>
          </p:nvSpPr>
          <p:spPr>
            <a:xfrm>
              <a:off x="689721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角丸四角形 17"/>
            <p:cNvSpPr/>
            <p:nvPr userDrawn="1"/>
          </p:nvSpPr>
          <p:spPr>
            <a:xfrm>
              <a:off x="740127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角丸四角形 18"/>
            <p:cNvSpPr/>
            <p:nvPr userDrawn="1"/>
          </p:nvSpPr>
          <p:spPr>
            <a:xfrm>
              <a:off x="790532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角丸四角形 19"/>
            <p:cNvSpPr/>
            <p:nvPr userDrawn="1"/>
          </p:nvSpPr>
          <p:spPr>
            <a:xfrm>
              <a:off x="840938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角丸四角形 20"/>
            <p:cNvSpPr/>
            <p:nvPr userDrawn="1"/>
          </p:nvSpPr>
          <p:spPr>
            <a:xfrm>
              <a:off x="84854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角丸四角形 21"/>
            <p:cNvSpPr/>
            <p:nvPr userDrawn="1"/>
          </p:nvSpPr>
          <p:spPr>
            <a:xfrm>
              <a:off x="135260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角丸四角形 22"/>
            <p:cNvSpPr/>
            <p:nvPr userDrawn="1"/>
          </p:nvSpPr>
          <p:spPr>
            <a:xfrm>
              <a:off x="185665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角丸四角形 23"/>
            <p:cNvSpPr/>
            <p:nvPr userDrawn="1"/>
          </p:nvSpPr>
          <p:spPr>
            <a:xfrm>
              <a:off x="236071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角丸四角形 24"/>
            <p:cNvSpPr/>
            <p:nvPr userDrawn="1"/>
          </p:nvSpPr>
          <p:spPr>
            <a:xfrm>
              <a:off x="286476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角丸四角形 25"/>
            <p:cNvSpPr/>
            <p:nvPr userDrawn="1"/>
          </p:nvSpPr>
          <p:spPr>
            <a:xfrm>
              <a:off x="336882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角丸四角形 26"/>
            <p:cNvSpPr/>
            <p:nvPr userDrawn="1"/>
          </p:nvSpPr>
          <p:spPr>
            <a:xfrm>
              <a:off x="387288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角丸四角形 27"/>
            <p:cNvSpPr/>
            <p:nvPr userDrawn="1"/>
          </p:nvSpPr>
          <p:spPr>
            <a:xfrm>
              <a:off x="437693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角丸四角形 28"/>
            <p:cNvSpPr/>
            <p:nvPr userDrawn="1"/>
          </p:nvSpPr>
          <p:spPr>
            <a:xfrm>
              <a:off x="488099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角丸四角形 29"/>
            <p:cNvSpPr/>
            <p:nvPr userDrawn="1"/>
          </p:nvSpPr>
          <p:spPr>
            <a:xfrm>
              <a:off x="538504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角丸四角形 30"/>
            <p:cNvSpPr/>
            <p:nvPr userDrawn="1"/>
          </p:nvSpPr>
          <p:spPr>
            <a:xfrm>
              <a:off x="588910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角丸四角形 31"/>
            <p:cNvSpPr/>
            <p:nvPr userDrawn="1"/>
          </p:nvSpPr>
          <p:spPr>
            <a:xfrm>
              <a:off x="639316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角丸四角形 32"/>
            <p:cNvSpPr/>
            <p:nvPr userDrawn="1"/>
          </p:nvSpPr>
          <p:spPr>
            <a:xfrm>
              <a:off x="689721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角丸四角形 33"/>
            <p:cNvSpPr/>
            <p:nvPr userDrawn="1"/>
          </p:nvSpPr>
          <p:spPr>
            <a:xfrm>
              <a:off x="740127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角丸四角形 34"/>
            <p:cNvSpPr/>
            <p:nvPr userDrawn="1"/>
          </p:nvSpPr>
          <p:spPr>
            <a:xfrm>
              <a:off x="790532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角丸四角形 35"/>
            <p:cNvSpPr/>
            <p:nvPr userDrawn="1"/>
          </p:nvSpPr>
          <p:spPr>
            <a:xfrm>
              <a:off x="840938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角丸四角形 36"/>
            <p:cNvSpPr/>
            <p:nvPr userDrawn="1"/>
          </p:nvSpPr>
          <p:spPr>
            <a:xfrm>
              <a:off x="84854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角丸四角形 37"/>
            <p:cNvSpPr/>
            <p:nvPr userDrawn="1"/>
          </p:nvSpPr>
          <p:spPr>
            <a:xfrm>
              <a:off x="135260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角丸四角形 38"/>
            <p:cNvSpPr/>
            <p:nvPr userDrawn="1"/>
          </p:nvSpPr>
          <p:spPr>
            <a:xfrm>
              <a:off x="185665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角丸四角形 39"/>
            <p:cNvSpPr/>
            <p:nvPr userDrawn="1"/>
          </p:nvSpPr>
          <p:spPr>
            <a:xfrm>
              <a:off x="236071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角丸四角形 40"/>
            <p:cNvSpPr/>
            <p:nvPr userDrawn="1"/>
          </p:nvSpPr>
          <p:spPr>
            <a:xfrm>
              <a:off x="286476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角丸四角形 41"/>
            <p:cNvSpPr/>
            <p:nvPr userDrawn="1"/>
          </p:nvSpPr>
          <p:spPr>
            <a:xfrm>
              <a:off x="336882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角丸四角形 42"/>
            <p:cNvSpPr/>
            <p:nvPr userDrawn="1"/>
          </p:nvSpPr>
          <p:spPr>
            <a:xfrm>
              <a:off x="387288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角丸四角形 43"/>
            <p:cNvSpPr/>
            <p:nvPr userDrawn="1"/>
          </p:nvSpPr>
          <p:spPr>
            <a:xfrm>
              <a:off x="437693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角丸四角形 44"/>
            <p:cNvSpPr/>
            <p:nvPr userDrawn="1"/>
          </p:nvSpPr>
          <p:spPr>
            <a:xfrm>
              <a:off x="488099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角丸四角形 45"/>
            <p:cNvSpPr/>
            <p:nvPr userDrawn="1"/>
          </p:nvSpPr>
          <p:spPr>
            <a:xfrm>
              <a:off x="538504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角丸四角形 46"/>
            <p:cNvSpPr/>
            <p:nvPr userDrawn="1"/>
          </p:nvSpPr>
          <p:spPr>
            <a:xfrm>
              <a:off x="588910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角丸四角形 47"/>
            <p:cNvSpPr/>
            <p:nvPr userDrawn="1"/>
          </p:nvSpPr>
          <p:spPr>
            <a:xfrm>
              <a:off x="639316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角丸四角形 48"/>
            <p:cNvSpPr/>
            <p:nvPr userDrawn="1"/>
          </p:nvSpPr>
          <p:spPr>
            <a:xfrm>
              <a:off x="689721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角丸四角形 49"/>
            <p:cNvSpPr/>
            <p:nvPr userDrawn="1"/>
          </p:nvSpPr>
          <p:spPr>
            <a:xfrm>
              <a:off x="740127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角丸四角形 50"/>
            <p:cNvSpPr/>
            <p:nvPr userDrawn="1"/>
          </p:nvSpPr>
          <p:spPr>
            <a:xfrm>
              <a:off x="790532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" name="角丸四角形 51"/>
            <p:cNvSpPr/>
            <p:nvPr userDrawn="1"/>
          </p:nvSpPr>
          <p:spPr>
            <a:xfrm>
              <a:off x="840938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角丸四角形 52"/>
            <p:cNvSpPr/>
            <p:nvPr userDrawn="1"/>
          </p:nvSpPr>
          <p:spPr>
            <a:xfrm>
              <a:off x="84854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角丸四角形 53"/>
            <p:cNvSpPr/>
            <p:nvPr userDrawn="1"/>
          </p:nvSpPr>
          <p:spPr>
            <a:xfrm>
              <a:off x="135260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角丸四角形 54"/>
            <p:cNvSpPr/>
            <p:nvPr userDrawn="1"/>
          </p:nvSpPr>
          <p:spPr>
            <a:xfrm>
              <a:off x="185665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角丸四角形 55"/>
            <p:cNvSpPr/>
            <p:nvPr userDrawn="1"/>
          </p:nvSpPr>
          <p:spPr>
            <a:xfrm>
              <a:off x="236071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角丸四角形 56"/>
            <p:cNvSpPr/>
            <p:nvPr userDrawn="1"/>
          </p:nvSpPr>
          <p:spPr>
            <a:xfrm>
              <a:off x="286476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角丸四角形 57"/>
            <p:cNvSpPr/>
            <p:nvPr userDrawn="1"/>
          </p:nvSpPr>
          <p:spPr>
            <a:xfrm>
              <a:off x="336882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角丸四角形 58"/>
            <p:cNvSpPr/>
            <p:nvPr userDrawn="1"/>
          </p:nvSpPr>
          <p:spPr>
            <a:xfrm>
              <a:off x="387288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角丸四角形 59"/>
            <p:cNvSpPr/>
            <p:nvPr userDrawn="1"/>
          </p:nvSpPr>
          <p:spPr>
            <a:xfrm>
              <a:off x="437693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角丸四角形 60"/>
            <p:cNvSpPr/>
            <p:nvPr userDrawn="1"/>
          </p:nvSpPr>
          <p:spPr>
            <a:xfrm>
              <a:off x="488099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" name="角丸四角形 61"/>
            <p:cNvSpPr/>
            <p:nvPr userDrawn="1"/>
          </p:nvSpPr>
          <p:spPr>
            <a:xfrm>
              <a:off x="538504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" name="角丸四角形 62"/>
            <p:cNvSpPr/>
            <p:nvPr userDrawn="1"/>
          </p:nvSpPr>
          <p:spPr>
            <a:xfrm>
              <a:off x="588910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" name="角丸四角形 63"/>
            <p:cNvSpPr/>
            <p:nvPr userDrawn="1"/>
          </p:nvSpPr>
          <p:spPr>
            <a:xfrm>
              <a:off x="639316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" name="角丸四角形 64"/>
            <p:cNvSpPr/>
            <p:nvPr userDrawn="1"/>
          </p:nvSpPr>
          <p:spPr>
            <a:xfrm>
              <a:off x="689721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角丸四角形 65"/>
            <p:cNvSpPr/>
            <p:nvPr userDrawn="1"/>
          </p:nvSpPr>
          <p:spPr>
            <a:xfrm>
              <a:off x="740127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7" name="角丸四角形 66"/>
            <p:cNvSpPr/>
            <p:nvPr userDrawn="1"/>
          </p:nvSpPr>
          <p:spPr>
            <a:xfrm>
              <a:off x="790532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8" name="角丸四角形 67"/>
            <p:cNvSpPr/>
            <p:nvPr userDrawn="1"/>
          </p:nvSpPr>
          <p:spPr>
            <a:xfrm>
              <a:off x="840938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9" name="角丸四角形 68"/>
            <p:cNvSpPr/>
            <p:nvPr userDrawn="1"/>
          </p:nvSpPr>
          <p:spPr>
            <a:xfrm>
              <a:off x="84854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角丸四角形 69"/>
            <p:cNvSpPr/>
            <p:nvPr userDrawn="1"/>
          </p:nvSpPr>
          <p:spPr>
            <a:xfrm>
              <a:off x="135260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角丸四角形 70"/>
            <p:cNvSpPr/>
            <p:nvPr userDrawn="1"/>
          </p:nvSpPr>
          <p:spPr>
            <a:xfrm>
              <a:off x="185665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2" name="角丸四角形 71"/>
            <p:cNvSpPr/>
            <p:nvPr userDrawn="1"/>
          </p:nvSpPr>
          <p:spPr>
            <a:xfrm>
              <a:off x="236071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3" name="角丸四角形 72"/>
            <p:cNvSpPr/>
            <p:nvPr userDrawn="1"/>
          </p:nvSpPr>
          <p:spPr>
            <a:xfrm>
              <a:off x="286476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角丸四角形 73"/>
            <p:cNvSpPr/>
            <p:nvPr userDrawn="1"/>
          </p:nvSpPr>
          <p:spPr>
            <a:xfrm>
              <a:off x="336882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5" name="角丸四角形 74"/>
            <p:cNvSpPr/>
            <p:nvPr userDrawn="1"/>
          </p:nvSpPr>
          <p:spPr>
            <a:xfrm>
              <a:off x="387288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6" name="角丸四角形 75"/>
            <p:cNvSpPr/>
            <p:nvPr userDrawn="1"/>
          </p:nvSpPr>
          <p:spPr>
            <a:xfrm>
              <a:off x="437693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7" name="角丸四角形 76"/>
            <p:cNvSpPr/>
            <p:nvPr userDrawn="1"/>
          </p:nvSpPr>
          <p:spPr>
            <a:xfrm>
              <a:off x="488099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8" name="角丸四角形 77"/>
            <p:cNvSpPr/>
            <p:nvPr userDrawn="1"/>
          </p:nvSpPr>
          <p:spPr>
            <a:xfrm>
              <a:off x="538504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9" name="角丸四角形 78"/>
            <p:cNvSpPr/>
            <p:nvPr userDrawn="1"/>
          </p:nvSpPr>
          <p:spPr>
            <a:xfrm>
              <a:off x="588910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0" name="角丸四角形 79"/>
            <p:cNvSpPr/>
            <p:nvPr userDrawn="1"/>
          </p:nvSpPr>
          <p:spPr>
            <a:xfrm>
              <a:off x="639316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1" name="角丸四角形 80"/>
            <p:cNvSpPr/>
            <p:nvPr userDrawn="1"/>
          </p:nvSpPr>
          <p:spPr>
            <a:xfrm>
              <a:off x="689721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2" name="角丸四角形 81"/>
            <p:cNvSpPr/>
            <p:nvPr userDrawn="1"/>
          </p:nvSpPr>
          <p:spPr>
            <a:xfrm>
              <a:off x="740127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3" name="角丸四角形 82"/>
            <p:cNvSpPr/>
            <p:nvPr userDrawn="1"/>
          </p:nvSpPr>
          <p:spPr>
            <a:xfrm>
              <a:off x="790532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4" name="角丸四角形 83"/>
            <p:cNvSpPr/>
            <p:nvPr userDrawn="1"/>
          </p:nvSpPr>
          <p:spPr>
            <a:xfrm>
              <a:off x="840938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85" name="直線コネクタ 84"/>
            <p:cNvCxnSpPr/>
            <p:nvPr userDrawn="1"/>
          </p:nvCxnSpPr>
          <p:spPr>
            <a:xfrm>
              <a:off x="4880992" y="1772816"/>
              <a:ext cx="0" cy="4541444"/>
            </a:xfrm>
            <a:prstGeom prst="line">
              <a:avLst/>
            </a:prstGeom>
            <a:ln w="60325">
              <a:solidFill>
                <a:srgbClr val="0070C0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179422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めあ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 userDrawn="1"/>
        </p:nvSpPr>
        <p:spPr bwMode="auto">
          <a:xfrm>
            <a:off x="776536" y="3501008"/>
            <a:ext cx="8352928" cy="2736304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円/楕円 10"/>
          <p:cNvSpPr/>
          <p:nvPr userDrawn="1"/>
        </p:nvSpPr>
        <p:spPr bwMode="auto">
          <a:xfrm>
            <a:off x="776536" y="1268760"/>
            <a:ext cx="8352928" cy="1728192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sp>
        <p:nvSpPr>
          <p:cNvPr id="5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1280592" y="3933056"/>
            <a:ext cx="7344816" cy="2159869"/>
          </a:xfrm>
        </p:spPr>
        <p:txBody>
          <a:bodyPr/>
          <a:lstStyle>
            <a:lvl1pPr>
              <a:defRPr sz="24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ja-JP" altLang="en-US" dirty="0" smtClean="0"/>
              <a:t>第１レベル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altLang="ja-JP" dirty="0" smtClean="0"/>
          </a:p>
          <a:p>
            <a:pPr lvl="4"/>
            <a:endParaRPr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>
          <a:xfrm>
            <a:off x="1100572" y="1448780"/>
            <a:ext cx="7704856" cy="1368151"/>
          </a:xfrm>
        </p:spPr>
        <p:txBody>
          <a:bodyPr anchor="ctr" anchorCtr="0"/>
          <a:lstStyle>
            <a:lvl1pPr marL="0" indent="0" algn="ctr">
              <a:buNone/>
              <a:defRPr sz="3600" b="1"/>
            </a:lvl1pPr>
            <a:lvl2pPr marL="392310" indent="0">
              <a:buNone/>
              <a:defRPr/>
            </a:lvl2pPr>
            <a:lvl3pPr marL="676645" indent="0">
              <a:buNone/>
              <a:defRPr/>
            </a:lvl3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</p:txBody>
      </p:sp>
      <p:sp>
        <p:nvSpPr>
          <p:cNvPr id="13" name="角丸四角形 12"/>
          <p:cNvSpPr/>
          <p:nvPr userDrawn="1"/>
        </p:nvSpPr>
        <p:spPr bwMode="auto">
          <a:xfrm>
            <a:off x="3404828" y="3298049"/>
            <a:ext cx="3096344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13" hasCustomPrompt="1"/>
          </p:nvPr>
        </p:nvSpPr>
        <p:spPr>
          <a:xfrm>
            <a:off x="3513138" y="3357563"/>
            <a:ext cx="2880022" cy="3587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524778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6" name="正方形/長方形 5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01272" y="6511652"/>
            <a:ext cx="231140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sp>
        <p:nvSpPr>
          <p:cNvPr id="103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16496" y="188640"/>
            <a:ext cx="907300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</a:t>
            </a:r>
          </a:p>
        </p:txBody>
      </p:sp>
      <p:sp>
        <p:nvSpPr>
          <p:cNvPr id="103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8" name="テキスト ボックス 7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4072" r:id="rId2"/>
    <p:sldLayoutId id="2147483650" r:id="rId3"/>
    <p:sldLayoutId id="2147484070" r:id="rId4"/>
    <p:sldLayoutId id="2147484073" r:id="rId5"/>
    <p:sldLayoutId id="2147484071" r:id="rId6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097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192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289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384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77760" indent="-284335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n"/>
        <a:defRPr kumimoji="1" sz="2400" b="1" baseline="0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marL="615460" indent="-223150" algn="l" rtl="0" eaLnBrk="1" fontAlgn="base" hangingPunct="1">
        <a:spcBef>
          <a:spcPct val="20000"/>
        </a:spcBef>
        <a:spcAft>
          <a:spcPct val="0"/>
        </a:spcAft>
        <a:buFont typeface="Arial"/>
        <a:buChar char="•"/>
        <a:defRPr kumimoji="1" sz="24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2pPr>
      <a:lvl3pPr marL="881798" indent="-20515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20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3pPr>
      <a:lvl4pPr marL="1180532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8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4pPr>
      <a:lvl5pPr marL="1446871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6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5pPr>
      <a:lvl6pPr marL="2514028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6pPr>
      <a:lvl7pPr marL="2971124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7pPr>
      <a:lvl8pPr marL="3428220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8pPr>
      <a:lvl9pPr marL="3885316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7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9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4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6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8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副旋律づくり ③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4516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今日</a:t>
            </a:r>
            <a:r>
              <a:rPr lang="ja-JP" altLang="en-US" dirty="0" smtClean="0"/>
              <a:t>のめあ</a:t>
            </a:r>
            <a:r>
              <a:rPr lang="ja-JP" altLang="en-US" dirty="0"/>
              <a:t>て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</a:t>
            </a:fld>
            <a:endParaRPr lang="en-US" altLang="ja-JP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>
          <a:xfrm>
            <a:off x="1100572" y="1556793"/>
            <a:ext cx="7704856" cy="1368151"/>
          </a:xfrm>
        </p:spPr>
        <p:txBody>
          <a:bodyPr/>
          <a:lstStyle/>
          <a:p>
            <a:r>
              <a:rPr lang="ja-JP" altLang="en-US" sz="3200" dirty="0" smtClean="0"/>
              <a:t>つくった副旋律を合奏して発表し、</a:t>
            </a:r>
            <a:endParaRPr lang="en-US" altLang="ja-JP" sz="3200" dirty="0" smtClean="0"/>
          </a:p>
          <a:p>
            <a:r>
              <a:rPr lang="ja-JP" altLang="en-US" sz="3200" dirty="0" smtClean="0"/>
              <a:t>響きの良さや違いを感じ取ろう！</a:t>
            </a:r>
            <a:endParaRPr lang="en-US" altLang="ja-JP" sz="3200" dirty="0" smtClean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ja-JP" altLang="en-US" dirty="0" smtClean="0"/>
              <a:t>授業の進め方</a:t>
            </a:r>
            <a:endParaRPr kumimoji="1" lang="ja-JP" altLang="en-US" dirty="0"/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136576" y="4077072"/>
            <a:ext cx="7920880" cy="1512168"/>
          </a:xfrm>
        </p:spPr>
        <p:txBody>
          <a:bodyPr/>
          <a:lstStyle/>
          <a:p>
            <a:r>
              <a:rPr lang="ja-JP" altLang="en-US" dirty="0" smtClean="0"/>
              <a:t>各グループで主旋律と副旋律のパート分けをして、</a:t>
            </a:r>
            <a:endParaRPr lang="en-US" altLang="ja-JP" dirty="0" smtClean="0"/>
          </a:p>
          <a:p>
            <a:pPr>
              <a:buNone/>
            </a:pPr>
            <a:r>
              <a:rPr lang="ja-JP" altLang="en-US" dirty="0" smtClean="0"/>
              <a:t>　</a:t>
            </a:r>
            <a:r>
              <a:rPr lang="ja-JP" altLang="en-US" dirty="0" smtClean="0"/>
              <a:t>リコーダー合奏</a:t>
            </a:r>
            <a:r>
              <a:rPr lang="ja-JP" altLang="en-US" dirty="0" smtClean="0"/>
              <a:t>の練習をします</a:t>
            </a:r>
            <a:endParaRPr lang="en-US" altLang="ja-JP" dirty="0" smtClean="0"/>
          </a:p>
          <a:p>
            <a:pPr>
              <a:lnSpc>
                <a:spcPct val="150000"/>
              </a:lnSpc>
            </a:pPr>
            <a:r>
              <a:rPr lang="ja-JP" altLang="en-US" dirty="0" smtClean="0"/>
              <a:t>グループごとに、リコーダー合奏で作品を発表します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xmlns="" val="286949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「オーラ リー」のリコーダー合奏の練習をしよう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0015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idx="1"/>
          </p:nvPr>
        </p:nvSpPr>
        <p:spPr>
          <a:xfrm>
            <a:off x="1064568" y="3789040"/>
            <a:ext cx="7920880" cy="1584176"/>
          </a:xfrm>
        </p:spPr>
        <p:txBody>
          <a:bodyPr/>
          <a:lstStyle/>
          <a:p>
            <a:pPr>
              <a:buFont typeface="Wingdings" pitchFamily="2" charset="2"/>
              <a:buChar char="n"/>
            </a:pPr>
            <a:r>
              <a:rPr kumimoji="1" lang="ja-JP" altLang="en-US" dirty="0" smtClean="0"/>
              <a:t>各グループで、主旋律と副旋律の</a:t>
            </a:r>
            <a:r>
              <a:rPr lang="ja-JP" altLang="en-US" dirty="0" smtClean="0"/>
              <a:t>パート分けを</a:t>
            </a:r>
            <a:r>
              <a:rPr kumimoji="1" lang="ja-JP" altLang="en-US" dirty="0" smtClean="0"/>
              <a:t>しよう。</a:t>
            </a:r>
            <a:endParaRPr lang="en-US" altLang="ja-JP" dirty="0" smtClean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ja-JP" altLang="en-US" dirty="0" smtClean="0"/>
              <a:t>パートが決まったら、各グループでリコーダーの</a:t>
            </a:r>
            <a:endParaRPr lang="en-US" altLang="ja-JP" dirty="0" smtClean="0"/>
          </a:p>
          <a:p>
            <a:pPr>
              <a:buNone/>
            </a:pPr>
            <a:r>
              <a:rPr lang="ja-JP" altLang="en-US" dirty="0" smtClean="0"/>
              <a:t>　練習をしよう。</a:t>
            </a:r>
            <a:endParaRPr lang="en-US" altLang="ja-JP" dirty="0" smtClean="0"/>
          </a:p>
          <a:p>
            <a:pPr>
              <a:buNone/>
            </a:pPr>
            <a:endParaRPr kumimoji="1"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 algn="ctr">
              <a:buNone/>
            </a:pP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 algn="ctr">
              <a:buNone/>
            </a:pPr>
            <a:endParaRPr kumimoji="1" lang="ja-JP" altLang="en-US" dirty="0"/>
          </a:p>
        </p:txBody>
      </p:sp>
      <p:sp>
        <p:nvSpPr>
          <p:cNvPr id="5" name="角丸四角形 4"/>
          <p:cNvSpPr/>
          <p:nvPr/>
        </p:nvSpPr>
        <p:spPr bwMode="auto">
          <a:xfrm>
            <a:off x="848544" y="3284984"/>
            <a:ext cx="8280920" cy="2376264"/>
          </a:xfrm>
          <a:prstGeom prst="roundRect">
            <a:avLst/>
          </a:prstGeom>
          <a:noFill/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6" name="角丸四角形 5"/>
          <p:cNvSpPr/>
          <p:nvPr/>
        </p:nvSpPr>
        <p:spPr bwMode="auto">
          <a:xfrm>
            <a:off x="2828764" y="3068960"/>
            <a:ext cx="4212468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7" name="テキスト プレースホルダー 16"/>
          <p:cNvSpPr txBox="1">
            <a:spLocks/>
          </p:cNvSpPr>
          <p:nvPr/>
        </p:nvSpPr>
        <p:spPr>
          <a:xfrm>
            <a:off x="3134798" y="3140968"/>
            <a:ext cx="3600400" cy="3587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None/>
              <a:defRPr kumimoji="1" sz="2400" b="1" baseline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kern="0" dirty="0" smtClean="0"/>
              <a:t>グループ練習の進め方</a:t>
            </a:r>
            <a:endParaRPr lang="ja-JP" altLang="en-US" kern="0" dirty="0"/>
          </a:p>
        </p:txBody>
      </p:sp>
      <p:sp>
        <p:nvSpPr>
          <p:cNvPr id="8" name="コンテンツ プレースホルダー 1"/>
          <p:cNvSpPr txBox="1">
            <a:spLocks/>
          </p:cNvSpPr>
          <p:nvPr/>
        </p:nvSpPr>
        <p:spPr bwMode="auto">
          <a:xfrm>
            <a:off x="1064568" y="1484784"/>
            <a:ext cx="806489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marL="177760" marR="0" lvl="0" indent="-28433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2800" b="1" kern="0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まずは、サビ</a:t>
            </a:r>
            <a:r>
              <a:rPr lang="en-US" altLang="ja-JP" sz="2800" b="1" kern="0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4</a:t>
            </a:r>
            <a:r>
              <a:rPr lang="ja-JP" altLang="en-US" sz="2800" b="1" kern="0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小節部分の副旋律を完成させて、</a:t>
            </a:r>
            <a:endParaRPr lang="en-US" altLang="ja-JP" sz="2800" b="1" kern="0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177760" marR="0" lvl="0" indent="-28433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ja-JP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つくった副旋律をリコーダー</a:t>
            </a:r>
            <a:r>
              <a:rPr kumimoji="1" lang="ja-JP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で</a:t>
            </a:r>
            <a:r>
              <a:rPr lang="ja-JP" altLang="en-US" sz="2800" b="1" kern="0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演奏し</a:t>
            </a:r>
            <a:r>
              <a:rPr kumimoji="1" lang="ja-JP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て</a:t>
            </a:r>
            <a:r>
              <a:rPr kumimoji="1" lang="ja-JP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みよう！</a:t>
            </a:r>
            <a:endParaRPr kumimoji="1" lang="en-US" altLang="ja-JP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" name="タイトル 5"/>
          <p:cNvSpPr>
            <a:spLocks noGrp="1"/>
          </p:cNvSpPr>
          <p:nvPr>
            <p:ph type="title"/>
          </p:nvPr>
        </p:nvSpPr>
        <p:spPr>
          <a:xfrm>
            <a:off x="416496" y="188640"/>
            <a:ext cx="9073008" cy="517525"/>
          </a:xfrm>
        </p:spPr>
        <p:txBody>
          <a:bodyPr/>
          <a:lstStyle/>
          <a:p>
            <a:r>
              <a:rPr lang="ja-JP" altLang="en-US" dirty="0" smtClean="0"/>
              <a:t>「オーラ リー」のリコーダー練習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animBg="1"/>
      <p:bldP spid="6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発表会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2372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発表会</a:t>
            </a:r>
            <a:endParaRPr kumimoji="1" lang="ja-JP" altLang="en-US" dirty="0"/>
          </a:p>
        </p:txBody>
      </p:sp>
      <p:sp>
        <p:nvSpPr>
          <p:cNvPr id="7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401272" y="6511652"/>
            <a:ext cx="2311400" cy="288032"/>
          </a:xfrm>
        </p:spPr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sp>
        <p:nvSpPr>
          <p:cNvPr id="12" name="角丸四角形 11"/>
          <p:cNvSpPr/>
          <p:nvPr/>
        </p:nvSpPr>
        <p:spPr bwMode="auto">
          <a:xfrm>
            <a:off x="776536" y="3608387"/>
            <a:ext cx="8352928" cy="2412901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角丸四角形 12"/>
          <p:cNvSpPr/>
          <p:nvPr/>
        </p:nvSpPr>
        <p:spPr bwMode="auto">
          <a:xfrm>
            <a:off x="2828764" y="3356992"/>
            <a:ext cx="4212468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4" name="テキスト プレースホルダー 16"/>
          <p:cNvSpPr txBox="1">
            <a:spLocks/>
          </p:cNvSpPr>
          <p:nvPr/>
        </p:nvSpPr>
        <p:spPr>
          <a:xfrm>
            <a:off x="3134798" y="3429000"/>
            <a:ext cx="3600400" cy="3587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None/>
              <a:defRPr kumimoji="1" sz="2400" b="1" baseline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kern="0" dirty="0" smtClean="0"/>
              <a:t>発表の方法</a:t>
            </a:r>
            <a:endParaRPr lang="ja-JP" altLang="en-US" kern="0" dirty="0"/>
          </a:p>
        </p:txBody>
      </p:sp>
      <p:sp>
        <p:nvSpPr>
          <p:cNvPr id="15" name="コンテンツ プレースホルダー 5"/>
          <p:cNvSpPr txBox="1">
            <a:spLocks/>
          </p:cNvSpPr>
          <p:nvPr/>
        </p:nvSpPr>
        <p:spPr bwMode="auto">
          <a:xfrm>
            <a:off x="1136576" y="4149080"/>
            <a:ext cx="770485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marL="411810" indent="-457200">
              <a:buFont typeface="Wingdings" pitchFamily="2" charset="2"/>
              <a:buChar char="n"/>
            </a:pPr>
            <a:r>
              <a:rPr lang="ja-JP" altLang="en-US" sz="2400" b="1" dirty="0" smtClean="0">
                <a:latin typeface="+mn-ea"/>
                <a:ea typeface="+mn-ea"/>
              </a:rPr>
              <a:t>グループごとに、順番にリコーダー合奏で発表する。</a:t>
            </a:r>
            <a:endParaRPr lang="en-US" altLang="ja-JP" sz="2400" b="1" dirty="0" smtClean="0">
              <a:latin typeface="+mn-ea"/>
              <a:ea typeface="+mn-ea"/>
            </a:endParaRPr>
          </a:p>
          <a:p>
            <a:pPr marL="411810" indent="-457200">
              <a:buFont typeface="Wingdings" pitchFamily="2" charset="2"/>
              <a:buChar char="n"/>
            </a:pPr>
            <a:endParaRPr lang="en-US" altLang="ja-JP" sz="2400" b="1" dirty="0" smtClean="0">
              <a:latin typeface="+mn-ea"/>
              <a:ea typeface="+mn-ea"/>
            </a:endParaRPr>
          </a:p>
          <a:p>
            <a:pPr marL="411810" indent="-457200">
              <a:buFont typeface="Wingdings" pitchFamily="2" charset="2"/>
              <a:buChar char="n"/>
            </a:pPr>
            <a:r>
              <a:rPr lang="ja-JP" altLang="en-US" sz="2400" b="1" dirty="0" smtClean="0">
                <a:latin typeface="+mn-ea"/>
                <a:ea typeface="+mn-ea"/>
              </a:rPr>
              <a:t>発表者以外はワークシートに、他の</a:t>
            </a:r>
            <a:r>
              <a:rPr lang="ja-JP" altLang="en-US" sz="2400" b="1" dirty="0">
                <a:latin typeface="+mn-ea"/>
                <a:ea typeface="+mn-ea"/>
              </a:rPr>
              <a:t>グループ</a:t>
            </a:r>
            <a:r>
              <a:rPr lang="ja-JP" altLang="en-US" sz="2400" b="1" dirty="0" smtClean="0">
                <a:latin typeface="+mn-ea"/>
                <a:ea typeface="+mn-ea"/>
              </a:rPr>
              <a:t>の良かったところや工夫したところ</a:t>
            </a:r>
            <a:r>
              <a:rPr lang="ja-JP" altLang="en-US" sz="2400" b="1" dirty="0">
                <a:latin typeface="+mn-ea"/>
                <a:ea typeface="+mn-ea"/>
              </a:rPr>
              <a:t>、</a:t>
            </a:r>
            <a:r>
              <a:rPr lang="ja-JP" altLang="en-US" sz="2400" b="1" dirty="0" smtClean="0">
                <a:latin typeface="+mn-ea"/>
                <a:ea typeface="+mn-ea"/>
              </a:rPr>
              <a:t>感想を記入する。</a:t>
            </a:r>
            <a:endParaRPr lang="en-US" altLang="ja-JP" sz="2400" b="1" dirty="0" smtClean="0">
              <a:latin typeface="+mn-ea"/>
              <a:ea typeface="+mn-ea"/>
            </a:endParaRPr>
          </a:p>
          <a:p>
            <a:pPr marL="41181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charset="2"/>
              <a:buNone/>
              <a:tabLst/>
              <a:defRPr/>
            </a:pPr>
            <a:endParaRPr kumimoji="1" lang="en-US" altLang="ja-JP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メイリオ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60512" y="1196752"/>
            <a:ext cx="8856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最後に、完成したデータを保存しましょう</a:t>
            </a:r>
            <a:endParaRPr lang="en-US" altLang="ja-JP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pic>
        <p:nvPicPr>
          <p:cNvPr id="9" name="Picture 2" descr="E:\SVN\SES_PROJECT\SP-055 授業案検証・商品化\商品化\創作\LPC-V004 島崎藤村「初恋」にメロディーをつけて歌にしよう\Process\掲示資料\raw data\bansho1_00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0399"/>
          <a:stretch/>
        </p:blipFill>
        <p:spPr bwMode="auto">
          <a:xfrm>
            <a:off x="3368824" y="1916832"/>
            <a:ext cx="2950359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角丸四角形 9"/>
          <p:cNvSpPr/>
          <p:nvPr/>
        </p:nvSpPr>
        <p:spPr>
          <a:xfrm>
            <a:off x="4736976" y="1988840"/>
            <a:ext cx="720080" cy="648072"/>
          </a:xfrm>
          <a:prstGeom prst="roundRect">
            <a:avLst>
              <a:gd name="adj" fmla="val 6401"/>
            </a:avLst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304928" y="2780928"/>
            <a:ext cx="1603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上書き保存</a:t>
            </a:r>
            <a:endParaRPr lang="en-US" altLang="ja-JP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537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/>
              <a:t>みなさん</a:t>
            </a:r>
            <a:r>
              <a:rPr lang="ja-JP" altLang="en-US" dirty="0" smtClean="0"/>
              <a:t>副旋律づくり</a:t>
            </a:r>
            <a:r>
              <a:rPr kumimoji="1" lang="ja-JP" altLang="en-US" dirty="0" smtClean="0"/>
              <a:t>の授業はいかがでしたか？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8732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S template">
  <a:themeElements>
    <a:clrScheme name="SE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インスピレーション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000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sz="18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メイリオ"/>
            <a:ea typeface="メイリオ"/>
            <a:cs typeface="メイリオ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>
          <a:buFont typeface="+mj-lt"/>
          <a:buAutoNum type="arabicPeriod"/>
          <a:defRPr kumimoji="1" sz="2400" dirty="0" smtClean="0">
            <a:latin typeface="メイリオ" pitchFamily="50" charset="-128"/>
            <a:ea typeface="メイリオ" pitchFamily="50" charset="-128"/>
            <a:cs typeface="メイリオ" pitchFamily="50" charset="-128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SES template</Template>
  <TotalTime>33169</TotalTime>
  <Words>163</Words>
  <Application>Microsoft Office PowerPoint</Application>
  <PresentationFormat>A4 210 x 297 mm</PresentationFormat>
  <Paragraphs>31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SES template</vt:lpstr>
      <vt:lpstr>副旋律づくり ③</vt:lpstr>
      <vt:lpstr>今日のめあて</vt:lpstr>
      <vt:lpstr>「オーラ リー」のリコーダー合奏の練習をしよう</vt:lpstr>
      <vt:lpstr>「オーラ リー」のリコーダー練習</vt:lpstr>
      <vt:lpstr>発表会</vt:lpstr>
      <vt:lpstr>発表会</vt:lpstr>
      <vt:lpstr>みなさん副旋律づくりの授業はいかがでしたか？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Yamaha Corporation</dc:creator>
  <dcterms:created xsi:type="dcterms:W3CDTF">2015-09-07T06:14:15Z</dcterms:created>
  <dcterms:modified xsi:type="dcterms:W3CDTF">2017-02-23T04:07:18Z</dcterms:modified>
</cp:coreProperties>
</file>